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handoutMasterIdLst>
    <p:handoutMasterId r:id="rId66"/>
  </p:handoutMasterIdLst>
  <p:sldIdLst>
    <p:sldId id="313" r:id="rId2"/>
    <p:sldId id="314" r:id="rId3"/>
    <p:sldId id="1867" r:id="rId4"/>
    <p:sldId id="1170" r:id="rId5"/>
    <p:sldId id="259" r:id="rId6"/>
    <p:sldId id="1927" r:id="rId7"/>
    <p:sldId id="1928" r:id="rId8"/>
    <p:sldId id="1929" r:id="rId9"/>
    <p:sldId id="1930" r:id="rId10"/>
    <p:sldId id="1931" r:id="rId11"/>
    <p:sldId id="1932" r:id="rId12"/>
    <p:sldId id="1933" r:id="rId13"/>
    <p:sldId id="1934" r:id="rId14"/>
    <p:sldId id="1935" r:id="rId15"/>
    <p:sldId id="1936" r:id="rId16"/>
    <p:sldId id="1937" r:id="rId17"/>
    <p:sldId id="1938" r:id="rId18"/>
    <p:sldId id="1939" r:id="rId19"/>
    <p:sldId id="1940" r:id="rId20"/>
    <p:sldId id="1941" r:id="rId21"/>
    <p:sldId id="1942" r:id="rId22"/>
    <p:sldId id="1943" r:id="rId23"/>
    <p:sldId id="1944" r:id="rId24"/>
    <p:sldId id="1945" r:id="rId25"/>
    <p:sldId id="1946" r:id="rId26"/>
    <p:sldId id="1947" r:id="rId27"/>
    <p:sldId id="1948" r:id="rId28"/>
    <p:sldId id="1949" r:id="rId29"/>
    <p:sldId id="1950" r:id="rId30"/>
    <p:sldId id="1951" r:id="rId31"/>
    <p:sldId id="1952" r:id="rId32"/>
    <p:sldId id="1953" r:id="rId33"/>
    <p:sldId id="1954" r:id="rId34"/>
    <p:sldId id="1955" r:id="rId35"/>
    <p:sldId id="1956" r:id="rId36"/>
    <p:sldId id="1957" r:id="rId37"/>
    <p:sldId id="1958" r:id="rId38"/>
    <p:sldId id="1959" r:id="rId39"/>
    <p:sldId id="1960" r:id="rId40"/>
    <p:sldId id="1961" r:id="rId41"/>
    <p:sldId id="1962" r:id="rId42"/>
    <p:sldId id="1963" r:id="rId43"/>
    <p:sldId id="1964" r:id="rId44"/>
    <p:sldId id="1965" r:id="rId45"/>
    <p:sldId id="1966" r:id="rId46"/>
    <p:sldId id="1967" r:id="rId47"/>
    <p:sldId id="1968" r:id="rId48"/>
    <p:sldId id="1969" r:id="rId49"/>
    <p:sldId id="1974" r:id="rId50"/>
    <p:sldId id="1970" r:id="rId51"/>
    <p:sldId id="1976" r:id="rId52"/>
    <p:sldId id="1975" r:id="rId53"/>
    <p:sldId id="1977" r:id="rId54"/>
    <p:sldId id="1978" r:id="rId55"/>
    <p:sldId id="1979" r:id="rId56"/>
    <p:sldId id="1980" r:id="rId57"/>
    <p:sldId id="1981" r:id="rId58"/>
    <p:sldId id="1982" r:id="rId59"/>
    <p:sldId id="1983" r:id="rId60"/>
    <p:sldId id="1984" r:id="rId61"/>
    <p:sldId id="1985" r:id="rId62"/>
    <p:sldId id="1986" r:id="rId63"/>
    <p:sldId id="198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867"/>
          </p14:sldIdLst>
        </p14:section>
        <p14:section name="1장" id="{C12A002C-81EB-477F-B4DE-8AA4480ED4CB}">
          <p14:sldIdLst>
            <p14:sldId id="1170"/>
            <p14:sldId id="259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  <p14:sldId id="1949"/>
            <p14:sldId id="1950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67"/>
            <p14:sldId id="1968"/>
            <p14:sldId id="1969"/>
            <p14:sldId id="1974"/>
            <p14:sldId id="1970"/>
            <p14:sldId id="1976"/>
            <p14:sldId id="1975"/>
            <p14:sldId id="1977"/>
            <p14:sldId id="1978"/>
            <p14:sldId id="1979"/>
            <p14:sldId id="1980"/>
            <p14:sldId id="1981"/>
            <p14:sldId id="1982"/>
            <p14:sldId id="1983"/>
            <p14:sldId id="1984"/>
            <p14:sldId id="1985"/>
            <p14:sldId id="1986"/>
            <p14:sldId id="1987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71" d="100"/>
          <a:sy n="71" d="100"/>
        </p:scale>
        <p:origin x="96" y="247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15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015663"/>
          </a:xfrm>
        </p:spPr>
        <p:txBody>
          <a:bodyPr/>
          <a:lstStyle/>
          <a:p>
            <a:pPr algn="r"/>
            <a:r>
              <a:rPr lang="en-US" altLang="ko-KR" sz="3000" dirty="0"/>
              <a:t>Chapter 01</a:t>
            </a:r>
            <a:br>
              <a:rPr lang="en-US" altLang="ko-KR" sz="3000" dirty="0"/>
            </a:br>
            <a:r>
              <a:rPr lang="ko-KR" altLang="en-US" sz="3000" dirty="0"/>
              <a:t>포토샵 </a:t>
            </a:r>
            <a:r>
              <a:rPr lang="en-US" altLang="ko-KR" sz="3000" dirty="0"/>
              <a:t>CC </a:t>
            </a:r>
            <a:r>
              <a:rPr lang="ko-KR" altLang="en-US" sz="3000" dirty="0" smtClean="0"/>
              <a:t>파헤치기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12899B8-1CAB-4EE0-B3B0-C221DD11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23" y="1143000"/>
            <a:ext cx="112239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DCC0A3F-C62B-44E6-8C27-DE45499B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57" y="1195926"/>
            <a:ext cx="10537269" cy="57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포토샵 실행 화면 살펴보기</a:t>
            </a:r>
          </a:p>
        </p:txBody>
      </p:sp>
    </p:spTree>
    <p:extLst>
      <p:ext uri="{BB962C8B-B14F-4D97-AF65-F5344CB8AC3E}">
        <p14:creationId xmlns:p14="http://schemas.microsoft.com/office/powerpoint/2010/main" val="22044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86A1FF-4632-4911-8A3C-26B943F2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05" y="991727"/>
            <a:ext cx="8656216" cy="57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2904685-40D5-4D80-821D-E2A72C5B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8" y="1819690"/>
            <a:ext cx="11568588" cy="38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4AD0183-71FF-40D9-B29B-B4F3FD4C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4548"/>
            <a:ext cx="9258300" cy="571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17B7B6C-71E0-4207-8FCE-EE905C75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6" y="1470673"/>
            <a:ext cx="11520136" cy="49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35184B8-3F0F-4195-8C5C-F6995B35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8" y="942328"/>
            <a:ext cx="8798385" cy="591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BA7193-D061-4B07-AFDE-62490C15435A}"/>
              </a:ext>
            </a:extLst>
          </p:cNvPr>
          <p:cNvSpPr txBox="1"/>
          <p:nvPr/>
        </p:nvSpPr>
        <p:spPr>
          <a:xfrm>
            <a:off x="7463567" y="5954244"/>
            <a:ext cx="4982433" cy="32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971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D6F1A07-F164-46BC-86A8-112C1B5B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1" y="948478"/>
            <a:ext cx="3316520" cy="616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076D5A1-735B-4908-9C18-53219EA2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86" y="858620"/>
            <a:ext cx="6681518" cy="59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12CFDAC-B10A-407E-ADA1-65DA9C5A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2418446"/>
            <a:ext cx="9373449" cy="3271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2F8C441-28BB-4203-9C27-863F7407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1" y="948478"/>
            <a:ext cx="3316520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4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108929" y="38036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반갑다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포토샵은 무엇이고 어디에 쓰이는가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포토샵은 어디에 쓰이나요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어떻게 생겼지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포토샵 실행 화면 살펴보기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CC 2019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시작 화면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포토샵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CC 2019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화면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 실습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어두운 작업 화면 밝게 하기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도구 이름과 기능 살펴보기</a:t>
            </a:r>
          </a:p>
          <a:p>
            <a:r>
              <a:rPr lang="ko-K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도구바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넓히기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좁히기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간단 실습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나만의 </a:t>
            </a:r>
            <a:r>
              <a:rPr lang="ko-KR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도구바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설정하기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패널 자세히 알아보기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2F40349-F486-4A67-AA02-D4EF32DB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88" y="867373"/>
            <a:ext cx="8022412" cy="59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ECBE7A7-B011-4782-AC52-4554A873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39" y="978824"/>
            <a:ext cx="9394717" cy="56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C49156C-7E50-40D7-9DE8-4E2D0DC3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74" y="892419"/>
            <a:ext cx="8135926" cy="5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1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304FE46-3874-46C8-92F1-E9C9FEA8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38" y="885162"/>
            <a:ext cx="9588508" cy="57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974F9E-62EC-41C7-B771-37BF0E02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85" y="859585"/>
            <a:ext cx="8573329" cy="3818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0E4122-36AC-4D45-8E4F-0C18F246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84" y="4678208"/>
            <a:ext cx="8879219" cy="1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729B2F1-B9FF-4B66-9711-81895349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47" y="860528"/>
            <a:ext cx="9924376" cy="3045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7F54C66-51D5-44F9-9569-6511AB5A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74" y="3906104"/>
            <a:ext cx="9663322" cy="26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8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8F25686-732A-4A8B-A265-96C90C93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18" y="732532"/>
            <a:ext cx="9994486" cy="2757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C8421A0-92C0-4EBF-A4CB-EFA4044A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79" y="3646595"/>
            <a:ext cx="10148746" cy="32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5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84BB88B-B615-4FD4-B224-B66653FF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852714"/>
            <a:ext cx="10225196" cy="30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A6155E-3B18-462B-9FA5-70BE9A5F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27" y="989892"/>
            <a:ext cx="10079676" cy="51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7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D64C037-3271-4453-A853-58145D24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40641"/>
            <a:ext cx="10560826" cy="3396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7D3775-C749-4BD9-BAC8-26444262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4248280"/>
            <a:ext cx="10675552" cy="24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159729" y="1835151"/>
            <a:ext cx="78826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600" b="1" dirty="0">
                <a:solidFill>
                  <a:schemeClr val="accent2"/>
                </a:solidFill>
              </a:rPr>
              <a:t>꼭 알아야 할 그래픽 기초 지식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벡터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비트맵</a:t>
            </a:r>
            <a:r>
              <a:rPr lang="en-US" altLang="ko-KR" sz="2600" b="1" dirty="0">
                <a:solidFill>
                  <a:schemeClr val="accent2"/>
                </a:solidFill>
              </a:rPr>
              <a:t>, RGB, CMYK, </a:t>
            </a:r>
            <a:r>
              <a:rPr lang="ko-KR" altLang="ko-KR" sz="2600" b="1" dirty="0">
                <a:solidFill>
                  <a:schemeClr val="accent2"/>
                </a:solidFill>
              </a:rPr>
              <a:t>해상도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파일 형식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벡터와 비트맵의 차이는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CMYK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컬러 모드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해상도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파일 형식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어떤 포맷으로 저장해야 할까</a:t>
            </a:r>
          </a:p>
          <a:p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색의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r>
              <a:rPr lang="ko-KR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D0FAB27-70B3-468F-BFC2-4486B4AD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93800"/>
            <a:ext cx="9927748" cy="48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8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B21FBFF-7D92-4A02-B0D3-27144C94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2133"/>
            <a:ext cx="10723010" cy="3399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FD114EE-0C45-4360-963E-A1ECCB04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4241800"/>
            <a:ext cx="1064301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6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05903B-F03C-48A1-9DFB-324B37F7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2" y="805147"/>
            <a:ext cx="8783113" cy="59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0F7E7DE-6971-4631-9BE0-2AD89BDE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38" y="916915"/>
            <a:ext cx="9119800" cy="55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ACC86FA-A797-44F8-9CD0-DF94EE30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88" y="825412"/>
            <a:ext cx="9275377" cy="5867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95AF68-319B-4492-AB55-185857BE0E9B}"/>
              </a:ext>
            </a:extLst>
          </p:cNvPr>
          <p:cNvSpPr txBox="1"/>
          <p:nvPr/>
        </p:nvSpPr>
        <p:spPr>
          <a:xfrm>
            <a:off x="7252149" y="3585455"/>
            <a:ext cx="4939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56802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81" y="882671"/>
            <a:ext cx="3529824" cy="794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05" y="1447800"/>
            <a:ext cx="3133724" cy="596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A2C0A64-A024-47A4-AE7B-0F2BCFB7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05" y="2237378"/>
            <a:ext cx="729798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EC9B6D6-73B2-4E0A-B8CE-999756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233" y="996970"/>
            <a:ext cx="7113671" cy="55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2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1D6EE5E-6BD0-4BEC-B2D4-2A3B6D8B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1" y="2389297"/>
            <a:ext cx="4578181" cy="3014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A0D1198-5059-43DE-AA33-1ABC63249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556" y="2478197"/>
            <a:ext cx="4684543" cy="33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1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4F3E3A7-B808-43D3-B8EC-DB11533D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405190"/>
            <a:ext cx="4256996" cy="3316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6D3AE42-FC93-4405-8F3D-CDAE851F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052" y="2405190"/>
            <a:ext cx="4659148" cy="35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40AA90-F28F-4726-84A5-FEA311C7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114393"/>
            <a:ext cx="3988395" cy="459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7B81EB2-1C4E-407A-830F-5D65E0CC1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14393"/>
            <a:ext cx="3988395" cy="44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반갑다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포토샵은 무엇이고 어디에 쓰이는가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18C09A4-6148-429E-8C4F-6DEA1D9B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1" y="2691661"/>
            <a:ext cx="4488131" cy="2705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0D27E77-783C-44BB-A5CE-489DEB5DE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92" y="2691661"/>
            <a:ext cx="4260008" cy="29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4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1F4C324-3737-461C-92FC-B6D444A0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316" y="2803614"/>
            <a:ext cx="4282452" cy="2917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843EDE3-64EB-43AD-B4B5-0C64FBC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2713294"/>
            <a:ext cx="4433719" cy="30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8D7707-7E72-4DD9-8C16-4E23AE5A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83" y="2806794"/>
            <a:ext cx="4468967" cy="26288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BB8569D-3EC5-4A5A-A201-439FFE833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52" y="2806794"/>
            <a:ext cx="4468967" cy="26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8BABB7D-7479-44C9-903A-A5C685C6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95" y="2805960"/>
            <a:ext cx="4346894" cy="2747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6EE8CE2-ADBD-4050-8C55-33EF26C4B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42" y="2805960"/>
            <a:ext cx="4346893" cy="28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6417EA6-552E-4DC3-AD8E-4DA699CB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906" y="2810880"/>
            <a:ext cx="4389272" cy="2910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DFC8E69-922C-4AF0-BBA3-54869C72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822" y="2795147"/>
            <a:ext cx="4389272" cy="29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B864855-0B42-47D9-93F7-1A64B231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49" y="2795147"/>
            <a:ext cx="4149786" cy="3389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84EA5FD-4735-4A91-8B96-D1F497293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65" y="2683212"/>
            <a:ext cx="4413086" cy="35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5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138A180-6D97-4EB9-AF11-3C355AEA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98" y="2795147"/>
            <a:ext cx="4482938" cy="3527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4C9F6EC-A32F-464A-9BF5-25CC0FA7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66" y="2795147"/>
            <a:ext cx="4764034" cy="24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18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8005D4E-786C-48EA-82F8-2DBF8541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906" y="2795147"/>
            <a:ext cx="4682898" cy="2517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57B439D-7C07-425E-A02E-36BBB9B7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98" y="2795147"/>
            <a:ext cx="4859172" cy="25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9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E733192-F55B-48F9-9A0F-C21ACAB0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05" y="2524076"/>
            <a:ext cx="4639161" cy="283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B84FB5D-BDC4-4CCF-97A8-B41CB3952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2524076"/>
            <a:ext cx="4971881" cy="33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1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63B1C-188D-4C7D-B67A-4F37B781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36671"/>
            <a:ext cx="2511686" cy="565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87FB17-D799-48EB-9E6E-0AE69E7D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5" y="1701800"/>
            <a:ext cx="2229837" cy="4247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244293B-CE94-4558-878D-AF478BD7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37" y="2074417"/>
            <a:ext cx="4473410" cy="3990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40DEC92-BEEC-48D4-9439-16CEDFDD1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87" y="2074417"/>
            <a:ext cx="4374308" cy="3765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F7BEBA6-5948-4DC3-A0E6-13158ACF0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305" y="6065085"/>
            <a:ext cx="8258095" cy="10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568951F-E1EB-4ABD-B476-AB679681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87" y="901700"/>
            <a:ext cx="8590016" cy="58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9FCC692-B047-4799-A9A1-178EAAF7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16" y="2251010"/>
            <a:ext cx="7966151" cy="23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3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EA1BDBD-3A8F-4FEB-A1BB-0514ACF4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53" y="1963918"/>
            <a:ext cx="8499293" cy="456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29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생겼지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79644AA-0234-4309-8240-EA3A2A98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25563"/>
            <a:ext cx="1970319" cy="6676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19EEFC-6C38-4519-B693-164D9466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2" y="2227000"/>
            <a:ext cx="10525106" cy="352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2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5019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벡터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비트맵</a:t>
            </a:r>
            <a:r>
              <a:rPr lang="en-US" altLang="ko-KR" sz="2000" b="1" dirty="0"/>
              <a:t>, RGB, CMYK, </a:t>
            </a:r>
            <a:r>
              <a:rPr lang="ko-KR" altLang="en-US" sz="2000" b="1" dirty="0"/>
              <a:t>해상도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파일 형식</a:t>
            </a:r>
          </a:p>
        </p:txBody>
      </p:sp>
    </p:spTree>
    <p:extLst>
      <p:ext uri="{BB962C8B-B14F-4D97-AF65-F5344CB8AC3E}">
        <p14:creationId xmlns:p14="http://schemas.microsoft.com/office/powerpoint/2010/main" val="3145238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FAFCF96-80F6-4774-A4FA-ABE3A5BF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47747"/>
            <a:ext cx="2842355" cy="600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9C99137-C6B9-4829-AD83-9314FB73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85" y="1447800"/>
            <a:ext cx="7294229" cy="52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45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5209B29-56F0-4F88-A065-1D4C3F6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98" y="874708"/>
            <a:ext cx="8890421" cy="57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0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D629E87-BC88-4ECE-B028-DEDE006C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74" y="1238138"/>
            <a:ext cx="9842430" cy="50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2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2839541-5192-4AE3-AD48-7158F8C9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64" y="987490"/>
            <a:ext cx="9250524" cy="55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8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FB1C232-0873-484E-8F64-55F92D61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75" y="1038032"/>
            <a:ext cx="9290767" cy="54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0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E244252-CD87-4A65-BB88-2FD4BC32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067773"/>
            <a:ext cx="1069154" cy="558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2043448-E141-4822-825F-B083B1CA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30" y="950620"/>
            <a:ext cx="7589445" cy="58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9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288082D-4BC3-4D91-8AEB-C0ACCEDA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3" y="1414375"/>
            <a:ext cx="11137358" cy="5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E244252-CD87-4A65-BB88-2FD4BC32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067773"/>
            <a:ext cx="1069154" cy="5585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DCAC905-BDC0-44C9-931C-636F786B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1" y="2263881"/>
            <a:ext cx="10354437" cy="24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1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E4D8D2B-29DB-42BC-BE99-7706FC34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71409"/>
            <a:ext cx="4992441" cy="488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BC655B7-3F16-441F-AAA7-7F90131B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63" y="1704523"/>
            <a:ext cx="7259958" cy="1336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C7B943C-CF57-4B7E-A510-8836F892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63" y="3256488"/>
            <a:ext cx="8089108" cy="36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6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32D3F3A-95D0-4984-B6AA-0D17F71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97" y="1329029"/>
            <a:ext cx="10842025" cy="328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4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알아야 할 그래픽 기초 지식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0BF7037-7850-40F6-A2ED-01E59CF2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6" y="1011731"/>
            <a:ext cx="9782639" cy="55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11C23CB-C0D4-4C3F-81DA-C7A70B77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0" y="1295400"/>
            <a:ext cx="1138048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783EAFE-5771-4176-BCB6-CE49473F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8" y="1219200"/>
            <a:ext cx="11386767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반갑다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F42CE1-46DE-40F7-90A8-E19024C2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40" y="1313758"/>
            <a:ext cx="11455431" cy="53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20966</TotalTime>
  <Words>495</Words>
  <Application>Microsoft Office PowerPoint</Application>
  <PresentationFormat>와이드스크린</PresentationFormat>
  <Paragraphs>90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01 포토샵 CC 파헤치기</vt:lpstr>
      <vt:lpstr>PowerPoint 프레젠테이션</vt:lpstr>
      <vt:lpstr>PowerPoint 프레젠테이션</vt:lpstr>
      <vt:lpstr>PowerPoint 프레젠테이션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LESSON 01 반갑다, 포토샵</vt:lpstr>
      <vt:lpstr>PowerPoint 프레젠테이션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LESSON 02 포토샵, 어떻게 생겼지</vt:lpstr>
      <vt:lpstr>PowerPoint 프레젠테이션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  <vt:lpstr>LESSON 03 꼭 알아야 할 그래픽 기초 지식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1169</cp:revision>
  <dcterms:created xsi:type="dcterms:W3CDTF">2012-11-28T05:21:39Z</dcterms:created>
  <dcterms:modified xsi:type="dcterms:W3CDTF">2021-01-10T16:10:06Z</dcterms:modified>
</cp:coreProperties>
</file>